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4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5AD5-34E6-47E5-86CD-81F7827F3CC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8405-1C37-481B-AE29-B702033C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person, grass&#10;&#10;Description automatically generated">
            <a:extLst>
              <a:ext uri="{FF2B5EF4-FFF2-40B4-BE49-F238E27FC236}">
                <a16:creationId xmlns:a16="http://schemas.microsoft.com/office/drawing/2014/main" id="{4E74EA60-F1D4-4AE9-8E80-EF9AAE294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48BAF26-8344-49BF-94B1-5039DBC32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040131-1271-4003-BF1B-5D88DAF3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CE1A1A6-BFF8-4D1E-B8D2-40F31EC13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0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F1F4F5-3487-45D5-91EE-189C76667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Ruback</dc:creator>
  <cp:lastModifiedBy>Beth Ruback</cp:lastModifiedBy>
  <cp:revision>1</cp:revision>
  <dcterms:created xsi:type="dcterms:W3CDTF">2021-06-18T16:44:07Z</dcterms:created>
  <dcterms:modified xsi:type="dcterms:W3CDTF">2021-06-18T16:46:25Z</dcterms:modified>
</cp:coreProperties>
</file>